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1" r:id="rId5"/>
    <p:sldId id="258" r:id="rId6"/>
    <p:sldId id="259" r:id="rId7"/>
    <p:sldId id="260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46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2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595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9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25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96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2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5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53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157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4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D9CF3-FD2F-407A-BC86-77FF9096AB0A}" type="datetimeFigureOut">
              <a:rPr lang="ko-KR" altLang="en-US" smtClean="0"/>
              <a:t>2017-05-11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58D52-6408-435F-8F43-BAF628B12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2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2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85" y="0"/>
            <a:ext cx="909063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84" b="76360"/>
          <a:stretch/>
        </p:blipFill>
        <p:spPr>
          <a:xfrm>
            <a:off x="2617485" y="2714296"/>
            <a:ext cx="2301356" cy="16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9341" y="12791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렌즈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927" y="41492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머리색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3926" y="36111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손톱색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998" y="89732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얼굴 특징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26" y="216800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눈 동자 색상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8048" y="1038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오드</a:t>
            </a:r>
            <a:r>
              <a:rPr lang="ko-KR" altLang="en-US" dirty="0" smtClean="0"/>
              <a:t> 아이</a:t>
            </a:r>
            <a:endParaRPr lang="ko-KR" altLang="en-US" dirty="0"/>
          </a:p>
        </p:txBody>
      </p:sp>
      <p:pic>
        <p:nvPicPr>
          <p:cNvPr id="1026" name="Picture 2" descr="http://icons.iconarchive.com/icons/custom-icon-design/pretty-office-8/96/Link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62429" y="256728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1529922" y="0"/>
            <a:ext cx="9132155" cy="6858000"/>
            <a:chOff x="1529922" y="0"/>
            <a:chExt cx="9132155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922" y="0"/>
              <a:ext cx="9132155" cy="6858000"/>
            </a:xfrm>
            <a:prstGeom prst="rect">
              <a:avLst/>
            </a:prstGeom>
          </p:spPr>
        </p:pic>
        <p:grpSp>
          <p:nvGrpSpPr>
            <p:cNvPr id="33" name="그룹 32"/>
            <p:cNvGrpSpPr/>
            <p:nvPr/>
          </p:nvGrpSpPr>
          <p:grpSpPr>
            <a:xfrm>
              <a:off x="1530540" y="1259037"/>
              <a:ext cx="2365803" cy="409575"/>
              <a:chOff x="1530540" y="1259037"/>
              <a:chExt cx="2365803" cy="40957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r="74094" b="81111"/>
              <a:stretch/>
            </p:blipFill>
            <p:spPr>
              <a:xfrm>
                <a:off x="1530540" y="1259037"/>
                <a:ext cx="2365803" cy="409575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4"/>
              <a:srcRect l="11199"/>
              <a:stretch/>
            </p:blipFill>
            <p:spPr>
              <a:xfrm>
                <a:off x="1845470" y="1260145"/>
                <a:ext cx="587274" cy="40846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795908" y="1279160"/>
                <a:ext cx="68640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왼쪽 렌즈</a:t>
                </a:r>
                <a:endParaRPr lang="en-US" altLang="ko-KR" sz="900" dirty="0" smtClean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선택</a:t>
                </a:r>
                <a:endParaRPr lang="ko-KR" altLang="en-US" sz="900" dirty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531682" y="2065652"/>
              <a:ext cx="2366423" cy="3519787"/>
              <a:chOff x="1529301" y="2411562"/>
              <a:chExt cx="2366423" cy="351978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333" r="74094" b="37500"/>
              <a:stretch/>
            </p:blipFill>
            <p:spPr>
              <a:xfrm>
                <a:off x="1529921" y="2411562"/>
                <a:ext cx="2365803" cy="302895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613" r="74094" b="37500"/>
              <a:stretch/>
            </p:blipFill>
            <p:spPr>
              <a:xfrm>
                <a:off x="1529301" y="4224637"/>
                <a:ext cx="2365803" cy="1706712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461" r="74094" b="62386"/>
              <a:stretch/>
            </p:blipFill>
            <p:spPr>
              <a:xfrm>
                <a:off x="1529302" y="3734099"/>
                <a:ext cx="2365803" cy="49053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600" y="3736915"/>
                <a:ext cx="438249" cy="487722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600" y="3327745"/>
                <a:ext cx="438249" cy="487722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715633" y="3375076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오른쪽 눈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745068" y="3871646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왼쪽 눈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3742" y="3619132"/>
                <a:ext cx="241300" cy="2293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6"/>
              <a:srcRect l="28523" t="7341" r="32918" b="11512"/>
              <a:stretch/>
            </p:blipFill>
            <p:spPr>
              <a:xfrm>
                <a:off x="1964089" y="3603392"/>
                <a:ext cx="131855" cy="277485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1531682" y="1662482"/>
              <a:ext cx="2365803" cy="409575"/>
              <a:chOff x="1530540" y="1259037"/>
              <a:chExt cx="2365803" cy="409575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r="74094" b="81111"/>
              <a:stretch/>
            </p:blipFill>
            <p:spPr>
              <a:xfrm>
                <a:off x="1530540" y="1259037"/>
                <a:ext cx="2365803" cy="409575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4"/>
              <a:srcRect l="11199"/>
              <a:stretch/>
            </p:blipFill>
            <p:spPr>
              <a:xfrm>
                <a:off x="1845470" y="1260145"/>
                <a:ext cx="587274" cy="408467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738199" y="127916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오른쪽 렌즈</a:t>
                </a:r>
                <a:endParaRPr lang="en-US" altLang="ko-KR" sz="900" dirty="0" smtClean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선택</a:t>
                </a:r>
                <a:endParaRPr lang="ko-KR" altLang="en-US" sz="900" dirty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769676" y="1561941"/>
              <a:ext cx="149829" cy="172295"/>
              <a:chOff x="1982563" y="1140193"/>
              <a:chExt cx="241300" cy="277485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1982563" y="1155933"/>
                <a:ext cx="241300" cy="2293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6"/>
              <a:srcRect l="28523" t="7341" r="32918" b="11512"/>
              <a:stretch/>
            </p:blipFill>
            <p:spPr>
              <a:xfrm>
                <a:off x="2042910" y="1140193"/>
                <a:ext cx="131855" cy="277485"/>
              </a:xfrm>
              <a:prstGeom prst="rect">
                <a:avLst/>
              </a:prstGeom>
            </p:spPr>
          </p:pic>
        </p:grpSp>
      </p:grpSp>
      <p:grpSp>
        <p:nvGrpSpPr>
          <p:cNvPr id="45" name="그룹 44"/>
          <p:cNvGrpSpPr/>
          <p:nvPr/>
        </p:nvGrpSpPr>
        <p:grpSpPr>
          <a:xfrm>
            <a:off x="1548623" y="0"/>
            <a:ext cx="2318178" cy="5530850"/>
            <a:chOff x="1263223" y="158750"/>
            <a:chExt cx="2318178" cy="5530850"/>
          </a:xfrm>
        </p:grpSpPr>
        <p:grpSp>
          <p:nvGrpSpPr>
            <p:cNvPr id="46" name="그룹 45"/>
            <p:cNvGrpSpPr/>
            <p:nvPr/>
          </p:nvGrpSpPr>
          <p:grpSpPr>
            <a:xfrm>
              <a:off x="1263223" y="158750"/>
              <a:ext cx="2318178" cy="5530850"/>
              <a:chOff x="1529923" y="0"/>
              <a:chExt cx="2318178" cy="5530850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615" b="39584"/>
              <a:stretch/>
            </p:blipFill>
            <p:spPr>
              <a:xfrm>
                <a:off x="1529923" y="0"/>
                <a:ext cx="2318178" cy="4143375"/>
              </a:xfrm>
              <a:prstGeom prst="rect">
                <a:avLst/>
              </a:prstGeom>
            </p:spPr>
          </p:pic>
          <p:grpSp>
            <p:nvGrpSpPr>
              <p:cNvPr id="49" name="그룹 48"/>
              <p:cNvGrpSpPr/>
              <p:nvPr/>
            </p:nvGrpSpPr>
            <p:grpSpPr>
              <a:xfrm>
                <a:off x="1530541" y="1259037"/>
                <a:ext cx="2304860" cy="409575"/>
                <a:chOff x="1530541" y="1259037"/>
                <a:chExt cx="2304860" cy="409575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917" r="74761" b="81111"/>
                <a:stretch/>
              </p:blipFill>
              <p:spPr>
                <a:xfrm>
                  <a:off x="1530541" y="1259037"/>
                  <a:ext cx="2304860" cy="409575"/>
                </a:xfrm>
                <a:prstGeom prst="rect">
                  <a:avLst/>
                </a:prstGeom>
              </p:spPr>
            </p:pic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199"/>
                <a:stretch/>
              </p:blipFill>
              <p:spPr>
                <a:xfrm>
                  <a:off x="1845470" y="1260145"/>
                  <a:ext cx="587274" cy="408467"/>
                </a:xfrm>
                <a:prstGeom prst="rect">
                  <a:avLst/>
                </a:prstGeom>
              </p:spPr>
            </p:pic>
            <p:sp>
              <p:nvSpPr>
                <p:cNvPr id="69" name="TextBox 68"/>
                <p:cNvSpPr txBox="1"/>
                <p:nvPr/>
              </p:nvSpPr>
              <p:spPr>
                <a:xfrm>
                  <a:off x="1738199" y="1279160"/>
                  <a:ext cx="801823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900" dirty="0" smtClean="0">
                      <a:ln w="3175">
                        <a:solidFill>
                          <a:srgbClr val="00B0F0"/>
                        </a:solidFill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rPr>
                    <a:t>오른쪽 렌즈</a:t>
                  </a:r>
                  <a:endParaRPr lang="en-US" altLang="ko-KR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  <a:p>
                  <a:pPr algn="ctr"/>
                  <a:r>
                    <a:rPr lang="ko-KR" altLang="en-US" sz="900" dirty="0" smtClean="0">
                      <a:ln w="3175">
                        <a:solidFill>
                          <a:srgbClr val="00B0F0"/>
                        </a:solidFill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rPr>
                    <a:t>선택</a:t>
                  </a:r>
                  <a:endParaRPr lang="ko-KR" altLang="en-US" sz="900" dirty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1531683" y="2065652"/>
                <a:ext cx="2310067" cy="3465198"/>
                <a:chOff x="1529302" y="2411562"/>
                <a:chExt cx="2310067" cy="3465198"/>
              </a:xfrm>
            </p:grpSpPr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333" r="74780" b="37500"/>
                <a:stretch/>
              </p:blipFill>
              <p:spPr>
                <a:xfrm>
                  <a:off x="1529922" y="2411562"/>
                  <a:ext cx="2303098" cy="3028950"/>
                </a:xfrm>
                <a:prstGeom prst="rect">
                  <a:avLst/>
                </a:prstGeom>
              </p:spPr>
            </p:pic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37613" r="74773" b="38296"/>
                <a:stretch/>
              </p:blipFill>
              <p:spPr>
                <a:xfrm>
                  <a:off x="1529302" y="4224637"/>
                  <a:ext cx="2303718" cy="1652123"/>
                </a:xfrm>
                <a:prstGeom prst="rect">
                  <a:avLst/>
                </a:prstGeom>
              </p:spPr>
            </p:pic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461" r="74704" b="62386"/>
                <a:stretch/>
              </p:blipFill>
              <p:spPr>
                <a:xfrm>
                  <a:off x="1529302" y="3734099"/>
                  <a:ext cx="2310067" cy="490538"/>
                </a:xfrm>
                <a:prstGeom prst="rect">
                  <a:avLst/>
                </a:prstGeom>
              </p:spPr>
            </p:pic>
            <p:pic>
              <p:nvPicPr>
                <p:cNvPr id="61" name="그림 60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790600" y="3736915"/>
                  <a:ext cx="438249" cy="487722"/>
                </a:xfrm>
                <a:prstGeom prst="rect">
                  <a:avLst/>
                </a:prstGeom>
              </p:spPr>
            </p:pic>
            <p:pic>
              <p:nvPicPr>
                <p:cNvPr id="62" name="그림 6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90600" y="3327745"/>
                  <a:ext cx="438249" cy="487722"/>
                </a:xfrm>
                <a:prstGeom prst="rect">
                  <a:avLst/>
                </a:prstGeom>
              </p:spPr>
            </p:pic>
            <p:sp>
              <p:nvSpPr>
                <p:cNvPr id="63" name="TextBox 62"/>
                <p:cNvSpPr txBox="1"/>
                <p:nvPr/>
              </p:nvSpPr>
              <p:spPr>
                <a:xfrm>
                  <a:off x="1715633" y="3375076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bg1"/>
                      </a:solidFill>
                    </a:rPr>
                    <a:t>오른쪽 눈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745068" y="3871646"/>
                  <a:ext cx="52931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왼쪽 눈</a:t>
                  </a:r>
                  <a:endParaRPr lang="ko-KR" altLang="en-US" sz="8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1903742" y="3619132"/>
                  <a:ext cx="241300" cy="22933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8523" t="7341" r="32918" b="11512"/>
                <a:stretch/>
              </p:blipFill>
              <p:spPr>
                <a:xfrm>
                  <a:off x="1964089" y="3603392"/>
                  <a:ext cx="131855" cy="277485"/>
                </a:xfrm>
                <a:prstGeom prst="rect">
                  <a:avLst/>
                </a:prstGeom>
              </p:spPr>
            </p:pic>
          </p:grpSp>
          <p:grpSp>
            <p:nvGrpSpPr>
              <p:cNvPr id="51" name="그룹 50"/>
              <p:cNvGrpSpPr/>
              <p:nvPr/>
            </p:nvGrpSpPr>
            <p:grpSpPr>
              <a:xfrm>
                <a:off x="1531683" y="1662482"/>
                <a:ext cx="2303718" cy="409575"/>
                <a:chOff x="1530541" y="1259037"/>
                <a:chExt cx="2303718" cy="409575"/>
              </a:xfrm>
            </p:grpSpPr>
            <p:pic>
              <p:nvPicPr>
                <p:cNvPr id="55" name="그림 54"/>
                <p:cNvPicPr>
                  <a:picLocks noChangeAspect="1"/>
                </p:cNvPicPr>
                <p:nvPr/>
              </p:nvPicPr>
              <p:blipFill rotWithShape="1"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2917" r="74773" b="81111"/>
                <a:stretch/>
              </p:blipFill>
              <p:spPr>
                <a:xfrm>
                  <a:off x="1530541" y="1259037"/>
                  <a:ext cx="2303718" cy="409575"/>
                </a:xfrm>
                <a:prstGeom prst="rect">
                  <a:avLst/>
                </a:prstGeom>
              </p:spPr>
            </p:pic>
            <p:pic>
              <p:nvPicPr>
                <p:cNvPr id="56" name="그림 5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199"/>
                <a:stretch/>
              </p:blipFill>
              <p:spPr>
                <a:xfrm>
                  <a:off x="1845470" y="1260145"/>
                  <a:ext cx="587274" cy="408467"/>
                </a:xfrm>
                <a:prstGeom prst="rect">
                  <a:avLst/>
                </a:prstGeom>
              </p:spPr>
            </p:pic>
            <p:sp>
              <p:nvSpPr>
                <p:cNvPr id="57" name="TextBox 56"/>
                <p:cNvSpPr txBox="1"/>
                <p:nvPr/>
              </p:nvSpPr>
              <p:spPr>
                <a:xfrm>
                  <a:off x="1795907" y="1279160"/>
                  <a:ext cx="686406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</a:rPr>
                    <a:t>왼</a:t>
                  </a:r>
                  <a:r>
                    <a:rPr lang="ko-KR" altLang="en-US" sz="9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</a:rPr>
                    <a:t>쪽 렌즈</a:t>
                  </a:r>
                  <a:endParaRPr lang="en-US" altLang="ko-KR" sz="900" dirty="0" smtClean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</a:endParaRPr>
                </a:p>
                <a:p>
                  <a:pPr algn="ctr"/>
                  <a:r>
                    <a:rPr lang="ko-KR" altLang="en-US" sz="9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</a:rPr>
                    <a:t>선택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</a:endParaRPr>
                </a:p>
              </p:txBody>
            </p:sp>
          </p:grpSp>
          <p:grpSp>
            <p:nvGrpSpPr>
              <p:cNvPr id="52" name="그룹 51"/>
              <p:cNvGrpSpPr/>
              <p:nvPr/>
            </p:nvGrpSpPr>
            <p:grpSpPr>
              <a:xfrm>
                <a:off x="1769676" y="1561941"/>
                <a:ext cx="149829" cy="172295"/>
                <a:chOff x="1982563" y="1140193"/>
                <a:chExt cx="241300" cy="277485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1982563" y="1155933"/>
                  <a:ext cx="241300" cy="22933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8523" t="7341" r="32918" b="11512"/>
                <a:stretch/>
              </p:blipFill>
              <p:spPr>
                <a:xfrm>
                  <a:off x="2042910" y="1140193"/>
                  <a:ext cx="131855" cy="2774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0" t="14028" r="76581" b="82236"/>
            <a:stretch/>
          </p:blipFill>
          <p:spPr>
            <a:xfrm>
              <a:off x="2238000" y="1900995"/>
              <a:ext cx="1171550" cy="256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52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9341" y="12791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렌즈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927" y="41492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머리색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3926" y="36111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손톱색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998" y="89732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얼굴 특징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26" y="216800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눈 동자 색상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8048" y="10385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오드</a:t>
            </a:r>
            <a:r>
              <a:rPr lang="ko-KR" altLang="en-US" dirty="0" smtClean="0"/>
              <a:t> 아이</a:t>
            </a:r>
            <a:endParaRPr lang="ko-KR" altLang="en-US" dirty="0"/>
          </a:p>
        </p:txBody>
      </p:sp>
      <p:pic>
        <p:nvPicPr>
          <p:cNvPr id="1026" name="Picture 2" descr="http://icons.iconarchive.com/icons/custom-icon-design/pretty-office-8/96/Link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62429" y="256728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529922" y="0"/>
            <a:ext cx="9132155" cy="6858000"/>
            <a:chOff x="1529922" y="0"/>
            <a:chExt cx="9132155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922" y="0"/>
              <a:ext cx="9132155" cy="6858000"/>
            </a:xfrm>
            <a:prstGeom prst="rect">
              <a:avLst/>
            </a:prstGeom>
          </p:spPr>
        </p:pic>
        <p:grpSp>
          <p:nvGrpSpPr>
            <p:cNvPr id="33" name="그룹 32"/>
            <p:cNvGrpSpPr/>
            <p:nvPr/>
          </p:nvGrpSpPr>
          <p:grpSpPr>
            <a:xfrm>
              <a:off x="1530540" y="1259037"/>
              <a:ext cx="2365803" cy="409575"/>
              <a:chOff x="1530540" y="1259037"/>
              <a:chExt cx="2365803" cy="40957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r="74094" b="81111"/>
              <a:stretch/>
            </p:blipFill>
            <p:spPr>
              <a:xfrm>
                <a:off x="1530540" y="1259037"/>
                <a:ext cx="2365803" cy="409575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4"/>
              <a:srcRect l="11199"/>
              <a:stretch/>
            </p:blipFill>
            <p:spPr>
              <a:xfrm>
                <a:off x="1845470" y="1260145"/>
                <a:ext cx="587274" cy="40846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795908" y="1279160"/>
                <a:ext cx="68640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왼쪽 렌즈</a:t>
                </a:r>
                <a:endParaRPr lang="en-US" altLang="ko-KR" sz="900" dirty="0" smtClean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선택</a:t>
                </a:r>
                <a:endParaRPr lang="ko-KR" altLang="en-US" sz="900" dirty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531682" y="1658265"/>
              <a:ext cx="2366423" cy="3519787"/>
              <a:chOff x="1529301" y="2411562"/>
              <a:chExt cx="2366423" cy="351978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333" r="74094" b="37500"/>
              <a:stretch/>
            </p:blipFill>
            <p:spPr>
              <a:xfrm>
                <a:off x="1529921" y="2411562"/>
                <a:ext cx="2365803" cy="302895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613" r="74094" b="37500"/>
              <a:stretch/>
            </p:blipFill>
            <p:spPr>
              <a:xfrm>
                <a:off x="1529301" y="4224637"/>
                <a:ext cx="2365803" cy="1706712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461" r="74094" b="62386"/>
              <a:stretch/>
            </p:blipFill>
            <p:spPr>
              <a:xfrm>
                <a:off x="1529302" y="3734099"/>
                <a:ext cx="2365803" cy="49053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600" y="3736915"/>
                <a:ext cx="438249" cy="487722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600" y="3327745"/>
                <a:ext cx="438249" cy="487722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715633" y="3375076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오른쪽 눈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745068" y="3871646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왼쪽 눈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3742" y="3619132"/>
                <a:ext cx="241300" cy="2293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6"/>
              <a:srcRect l="28523" t="7341" r="32918" b="11512"/>
              <a:stretch/>
            </p:blipFill>
            <p:spPr>
              <a:xfrm>
                <a:off x="1964089" y="3603392"/>
                <a:ext cx="131855" cy="277485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1531682" y="1662482"/>
              <a:ext cx="2365803" cy="409575"/>
              <a:chOff x="1530540" y="1259037"/>
              <a:chExt cx="2365803" cy="409575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r="74094" b="81111"/>
              <a:stretch/>
            </p:blipFill>
            <p:spPr>
              <a:xfrm>
                <a:off x="1530540" y="1259037"/>
                <a:ext cx="2365803" cy="409575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4"/>
              <a:srcRect l="11199"/>
              <a:stretch/>
            </p:blipFill>
            <p:spPr>
              <a:xfrm>
                <a:off x="1845470" y="1260145"/>
                <a:ext cx="587274" cy="408467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738199" y="127916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오른쪽 렌즈</a:t>
                </a:r>
                <a:endParaRPr lang="en-US" altLang="ko-KR" sz="900" dirty="0" smtClean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선택</a:t>
                </a:r>
                <a:endParaRPr lang="ko-KR" altLang="en-US" sz="900" dirty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769676" y="1561941"/>
              <a:ext cx="149829" cy="172295"/>
              <a:chOff x="1982563" y="1140193"/>
              <a:chExt cx="241300" cy="277485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1982563" y="1155933"/>
                <a:ext cx="241300" cy="2293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6"/>
              <a:srcRect l="28523" t="7341" r="32918" b="11512"/>
              <a:stretch/>
            </p:blipFill>
            <p:spPr>
              <a:xfrm>
                <a:off x="2042910" y="1140193"/>
                <a:ext cx="131855" cy="277485"/>
              </a:xfrm>
              <a:prstGeom prst="rect">
                <a:avLst/>
              </a:prstGeom>
            </p:spPr>
          </p:pic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5" b="39584"/>
            <a:stretch/>
          </p:blipFill>
          <p:spPr>
            <a:xfrm>
              <a:off x="1548623" y="0"/>
              <a:ext cx="2318178" cy="4143375"/>
            </a:xfrm>
            <a:prstGeom prst="rect">
              <a:avLst/>
            </a:prstGeom>
          </p:spPr>
        </p:pic>
        <p:grpSp>
          <p:nvGrpSpPr>
            <p:cNvPr id="49" name="그룹 48"/>
            <p:cNvGrpSpPr/>
            <p:nvPr/>
          </p:nvGrpSpPr>
          <p:grpSpPr>
            <a:xfrm>
              <a:off x="1549241" y="1259037"/>
              <a:ext cx="2304860" cy="409575"/>
              <a:chOff x="1530541" y="1259037"/>
              <a:chExt cx="2304860" cy="409575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r="74761" b="81111"/>
              <a:stretch/>
            </p:blipFill>
            <p:spPr>
              <a:xfrm>
                <a:off x="1530541" y="1259037"/>
                <a:ext cx="2304860" cy="409575"/>
              </a:xfrm>
              <a:prstGeom prst="rect">
                <a:avLst/>
              </a:prstGeom>
            </p:spPr>
          </p:pic>
          <p:pic>
            <p:nvPicPr>
              <p:cNvPr id="68" name="그림 67"/>
              <p:cNvPicPr>
                <a:picLocks noChangeAspect="1"/>
              </p:cNvPicPr>
              <p:nvPr/>
            </p:nvPicPr>
            <p:blipFill rotWithShape="1">
              <a:blip r:embed="rId4"/>
              <a:srcRect l="11199"/>
              <a:stretch/>
            </p:blipFill>
            <p:spPr>
              <a:xfrm>
                <a:off x="1845470" y="1260145"/>
                <a:ext cx="587274" cy="408467"/>
              </a:xfrm>
              <a:prstGeom prst="rect">
                <a:avLst/>
              </a:prstGeom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1795907" y="1348410"/>
                <a:ext cx="686406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렌즈</a:t>
                </a:r>
                <a:r>
                  <a:rPr lang="en-US" altLang="ko-KR" sz="900" dirty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 </a:t>
                </a:r>
                <a:r>
                  <a:rPr lang="ko-KR" altLang="en-US" sz="90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선택</a:t>
                </a:r>
                <a:endParaRPr lang="ko-KR" altLang="en-US" sz="900" dirty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1550383" y="1658265"/>
              <a:ext cx="2310067" cy="3465198"/>
              <a:chOff x="1529302" y="2411562"/>
              <a:chExt cx="2310067" cy="3465198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333" r="74780" b="37500"/>
              <a:stretch/>
            </p:blipFill>
            <p:spPr>
              <a:xfrm>
                <a:off x="1529922" y="2411562"/>
                <a:ext cx="2303098" cy="3028950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37613" r="74773" b="38296"/>
              <a:stretch/>
            </p:blipFill>
            <p:spPr>
              <a:xfrm>
                <a:off x="1529302" y="4224637"/>
                <a:ext cx="2303718" cy="1652123"/>
              </a:xfrm>
              <a:prstGeom prst="rect">
                <a:avLst/>
              </a:prstGeom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461" r="74704" b="62386"/>
              <a:stretch/>
            </p:blipFill>
            <p:spPr>
              <a:xfrm>
                <a:off x="1529302" y="3734099"/>
                <a:ext cx="2310067" cy="490538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90600" y="3736915"/>
                <a:ext cx="438249" cy="487722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600" y="3327745"/>
                <a:ext cx="438249" cy="487722"/>
              </a:xfrm>
              <a:prstGeom prst="rect">
                <a:avLst/>
              </a:prstGeom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1715633" y="3375076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오른쪽 눈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745068" y="3871646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>
                        <a:lumMod val="65000"/>
                      </a:schemeClr>
                    </a:solidFill>
                  </a:rPr>
                  <a:t>왼쪽 눈</a:t>
                </a:r>
                <a:endParaRPr lang="ko-KR" altLang="en-US" sz="8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903742" y="3619132"/>
                <a:ext cx="241300" cy="2293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 rotWithShape="1">
              <a:blip r:embed="rId6"/>
              <a:srcRect l="28523" t="7341" r="32918" b="11512"/>
              <a:stretch/>
            </p:blipFill>
            <p:spPr>
              <a:xfrm>
                <a:off x="1964089" y="3603392"/>
                <a:ext cx="131855" cy="2774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4060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-66675" y="1085850"/>
            <a:ext cx="4791074" cy="1486971"/>
            <a:chOff x="-66675" y="1085850"/>
            <a:chExt cx="4791074" cy="148697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2"/>
            <a:srcRect l="561" t="18332" r="74512" b="69586"/>
            <a:stretch/>
          </p:blipFill>
          <p:spPr>
            <a:xfrm>
              <a:off x="-66675" y="1257300"/>
              <a:ext cx="2276475" cy="828675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/>
            <a:srcRect l="561" t="42218" r="74512" b="43200"/>
            <a:stretch/>
          </p:blipFill>
          <p:spPr>
            <a:xfrm>
              <a:off x="2447924" y="1085850"/>
              <a:ext cx="2276475" cy="1000125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52553" y="1484588"/>
              <a:ext cx="271298" cy="31563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734369" y="1428093"/>
              <a:ext cx="304106" cy="3340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/>
            <p:cNvCxnSpPr>
              <a:stCxn id="43" idx="0"/>
              <a:endCxn id="35" idx="2"/>
            </p:cNvCxnSpPr>
            <p:nvPr/>
          </p:nvCxnSpPr>
          <p:spPr>
            <a:xfrm flipH="1" flipV="1">
              <a:off x="188202" y="1800226"/>
              <a:ext cx="1318353" cy="4032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43" idx="0"/>
              <a:endCxn id="37" idx="2"/>
            </p:cNvCxnSpPr>
            <p:nvPr/>
          </p:nvCxnSpPr>
          <p:spPr>
            <a:xfrm flipV="1">
              <a:off x="1506555" y="1762125"/>
              <a:ext cx="1379867" cy="4413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93723" y="2203489"/>
              <a:ext cx="2425664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연결되어 있다는 표시</a:t>
              </a:r>
              <a:endParaRPr lang="ko-KR" altLang="en-US" dirty="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529922" y="0"/>
            <a:ext cx="9132155" cy="6858000"/>
            <a:chOff x="1529922" y="0"/>
            <a:chExt cx="9132155" cy="6858000"/>
          </a:xfrm>
        </p:grpSpPr>
        <p:grpSp>
          <p:nvGrpSpPr>
            <p:cNvPr id="32" name="그룹 31"/>
            <p:cNvGrpSpPr/>
            <p:nvPr/>
          </p:nvGrpSpPr>
          <p:grpSpPr>
            <a:xfrm>
              <a:off x="1529922" y="0"/>
              <a:ext cx="9132155" cy="6858000"/>
              <a:chOff x="1529922" y="0"/>
              <a:chExt cx="9132155" cy="6858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9922" y="0"/>
                <a:ext cx="9132155" cy="6858000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2"/>
              <a:srcRect l="561" r="74512" b="19591"/>
              <a:stretch/>
            </p:blipFill>
            <p:spPr>
              <a:xfrm>
                <a:off x="1581150" y="0"/>
                <a:ext cx="2276475" cy="5514975"/>
              </a:xfrm>
              <a:prstGeom prst="rect">
                <a:avLst/>
              </a:prstGeom>
            </p:spPr>
          </p:pic>
        </p:grpSp>
        <p:grpSp>
          <p:nvGrpSpPr>
            <p:cNvPr id="57" name="그룹 56"/>
            <p:cNvGrpSpPr/>
            <p:nvPr/>
          </p:nvGrpSpPr>
          <p:grpSpPr>
            <a:xfrm>
              <a:off x="1553537" y="0"/>
              <a:ext cx="2318178" cy="5530850"/>
              <a:chOff x="1263223" y="158750"/>
              <a:chExt cx="2318178" cy="5530850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263223" y="158750"/>
                <a:ext cx="2318178" cy="5530850"/>
                <a:chOff x="1529923" y="0"/>
                <a:chExt cx="2318178" cy="5530850"/>
              </a:xfrm>
            </p:grpSpPr>
            <p:pic>
              <p:nvPicPr>
                <p:cNvPr id="60" name="그림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4615" b="39584"/>
                <a:stretch/>
              </p:blipFill>
              <p:spPr>
                <a:xfrm>
                  <a:off x="1529923" y="0"/>
                  <a:ext cx="2318178" cy="4143375"/>
                </a:xfrm>
                <a:prstGeom prst="rect">
                  <a:avLst/>
                </a:prstGeom>
              </p:spPr>
            </p:pic>
            <p:grpSp>
              <p:nvGrpSpPr>
                <p:cNvPr id="61" name="그룹 60"/>
                <p:cNvGrpSpPr/>
                <p:nvPr/>
              </p:nvGrpSpPr>
              <p:grpSpPr>
                <a:xfrm>
                  <a:off x="1530541" y="1259037"/>
                  <a:ext cx="2304860" cy="409575"/>
                  <a:chOff x="1530541" y="1259037"/>
                  <a:chExt cx="2304860" cy="409575"/>
                </a:xfrm>
              </p:grpSpPr>
              <p:pic>
                <p:nvPicPr>
                  <p:cNvPr id="79" name="그림 78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2917" r="74761" b="81111"/>
                  <a:stretch/>
                </p:blipFill>
                <p:spPr>
                  <a:xfrm>
                    <a:off x="1530541" y="1259037"/>
                    <a:ext cx="2304860" cy="409575"/>
                  </a:xfrm>
                  <a:prstGeom prst="rect">
                    <a:avLst/>
                  </a:prstGeom>
                </p:spPr>
              </p:pic>
              <p:pic>
                <p:nvPicPr>
                  <p:cNvPr id="80" name="그림 79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11199"/>
                  <a:stretch/>
                </p:blipFill>
                <p:spPr>
                  <a:xfrm>
                    <a:off x="1845470" y="1260145"/>
                    <a:ext cx="587274" cy="408467"/>
                  </a:xfrm>
                  <a:prstGeom prst="rect">
                    <a:avLst/>
                  </a:prstGeom>
                </p:spPr>
              </p:pic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738199" y="1279160"/>
                    <a:ext cx="80182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900" dirty="0" smtClean="0">
                        <a:ln w="3175">
                          <a:solidFill>
                            <a:srgbClr val="00B0F0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1016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</a:rPr>
                      <a:t>오른쪽 렌즈</a:t>
                    </a:r>
                    <a:endParaRPr lang="en-US" altLang="ko-KR" sz="900" dirty="0" smtClean="0">
                      <a:ln w="3175">
                        <a:solidFill>
                          <a:srgbClr val="00B0F0"/>
                        </a:solidFill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endParaRPr>
                  </a:p>
                  <a:p>
                    <a:pPr algn="ctr"/>
                    <a:r>
                      <a:rPr lang="ko-KR" altLang="en-US" sz="900" dirty="0" smtClean="0">
                        <a:ln w="3175">
                          <a:solidFill>
                            <a:srgbClr val="00B0F0"/>
                          </a:solidFill>
                        </a:ln>
                        <a:solidFill>
                          <a:schemeClr val="bg1"/>
                        </a:solidFill>
                        <a:effectLst>
                          <a:glow rad="101600">
                            <a:schemeClr val="accent1">
                              <a:satMod val="175000"/>
                              <a:alpha val="40000"/>
                            </a:schemeClr>
                          </a:glow>
                        </a:effectLst>
                      </a:rPr>
                      <a:t>선택</a:t>
                    </a:r>
                    <a:endParaRPr lang="ko-KR" altLang="en-US" sz="900" dirty="0">
                      <a:ln w="3175">
                        <a:solidFill>
                          <a:srgbClr val="00B0F0"/>
                        </a:solidFill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endParaRPr>
                  </a:p>
                </p:txBody>
              </p:sp>
            </p:grpSp>
            <p:grpSp>
              <p:nvGrpSpPr>
                <p:cNvPr id="62" name="그룹 61"/>
                <p:cNvGrpSpPr/>
                <p:nvPr/>
              </p:nvGrpSpPr>
              <p:grpSpPr>
                <a:xfrm>
                  <a:off x="1531683" y="2065652"/>
                  <a:ext cx="2310067" cy="3465198"/>
                  <a:chOff x="1529302" y="2411562"/>
                  <a:chExt cx="2310067" cy="3465198"/>
                </a:xfrm>
              </p:grpSpPr>
              <p:pic>
                <p:nvPicPr>
                  <p:cNvPr id="70" name="그림 69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8333" r="74780" b="37500"/>
                  <a:stretch/>
                </p:blipFill>
                <p:spPr>
                  <a:xfrm>
                    <a:off x="1529922" y="2411562"/>
                    <a:ext cx="2303098" cy="3028950"/>
                  </a:xfrm>
                  <a:prstGeom prst="rect">
                    <a:avLst/>
                  </a:prstGeom>
                </p:spPr>
              </p:pic>
              <p:pic>
                <p:nvPicPr>
                  <p:cNvPr id="71" name="그림 70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37613" r="74773" b="38296"/>
                  <a:stretch/>
                </p:blipFill>
                <p:spPr>
                  <a:xfrm>
                    <a:off x="1529302" y="4224637"/>
                    <a:ext cx="2303718" cy="1652123"/>
                  </a:xfrm>
                  <a:prstGeom prst="rect">
                    <a:avLst/>
                  </a:prstGeom>
                </p:spPr>
              </p:pic>
              <p:pic>
                <p:nvPicPr>
                  <p:cNvPr id="72" name="그림 71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0461" r="74704" b="62386"/>
                  <a:stretch/>
                </p:blipFill>
                <p:spPr>
                  <a:xfrm>
                    <a:off x="1529302" y="3734099"/>
                    <a:ext cx="2310067" cy="490538"/>
                  </a:xfrm>
                  <a:prstGeom prst="rect">
                    <a:avLst/>
                  </a:prstGeom>
                </p:spPr>
              </p:pic>
              <p:pic>
                <p:nvPicPr>
                  <p:cNvPr id="73" name="그림 72"/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p:blipFill>
                <p:spPr>
                  <a:xfrm>
                    <a:off x="1790600" y="3736915"/>
                    <a:ext cx="438249" cy="487722"/>
                  </a:xfrm>
                  <a:prstGeom prst="rect">
                    <a:avLst/>
                  </a:prstGeom>
                </p:spPr>
              </p:pic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790600" y="3327745"/>
                    <a:ext cx="438249" cy="487722"/>
                  </a:xfrm>
                  <a:prstGeom prst="rect">
                    <a:avLst/>
                  </a:prstGeom>
                </p:spPr>
              </p:pic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715633" y="3375076"/>
                    <a:ext cx="63190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 smtClean="0">
                        <a:solidFill>
                          <a:schemeClr val="bg1"/>
                        </a:solidFill>
                      </a:rPr>
                      <a:t>오른쪽 눈</a:t>
                    </a:r>
                    <a:endParaRPr lang="ko-KR" altLang="en-US" sz="8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745068" y="3871646"/>
                    <a:ext cx="529312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 smtClean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왼쪽 눈</a:t>
                    </a:r>
                    <a:endParaRPr lang="ko-KR" altLang="en-US" sz="800" dirty="0">
                      <a:solidFill>
                        <a:schemeClr val="bg1">
                          <a:lumMod val="65000"/>
                        </a:schemeClr>
                      </a:solidFill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1903742" y="3619132"/>
                    <a:ext cx="241300" cy="229335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8" name="그림 77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28523" t="7341" r="32918" b="11512"/>
                  <a:stretch/>
                </p:blipFill>
                <p:spPr>
                  <a:xfrm>
                    <a:off x="1964089" y="3603392"/>
                    <a:ext cx="131855" cy="2774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1531683" y="1662482"/>
                  <a:ext cx="2303718" cy="409575"/>
                  <a:chOff x="1530541" y="1259037"/>
                  <a:chExt cx="2303718" cy="409575"/>
                </a:xfrm>
              </p:grpSpPr>
              <p:pic>
                <p:nvPicPr>
                  <p:cNvPr id="67" name="그림 66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12917" r="74773" b="81111"/>
                  <a:stretch/>
                </p:blipFill>
                <p:spPr>
                  <a:xfrm>
                    <a:off x="1530541" y="1259037"/>
                    <a:ext cx="2303718" cy="409575"/>
                  </a:xfrm>
                  <a:prstGeom prst="rect">
                    <a:avLst/>
                  </a:prstGeom>
                </p:spPr>
              </p:pic>
              <p:pic>
                <p:nvPicPr>
                  <p:cNvPr id="68" name="그림 67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</a:blip>
                  <a:srcRect l="11199"/>
                  <a:stretch/>
                </p:blipFill>
                <p:spPr>
                  <a:xfrm>
                    <a:off x="1845470" y="1260145"/>
                    <a:ext cx="587274" cy="408467"/>
                  </a:xfrm>
                  <a:prstGeom prst="rect">
                    <a:avLst/>
                  </a:prstGeom>
                </p:spPr>
              </p:pic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803790" y="1279160"/>
                    <a:ext cx="6864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900" dirty="0">
                        <a:ln w="3175">
                          <a:noFill/>
                        </a:ln>
                        <a:solidFill>
                          <a:schemeClr val="bg1"/>
                        </a:solidFill>
                        <a:effectLst/>
                      </a:rPr>
                      <a:t>왼</a:t>
                    </a:r>
                    <a:r>
                      <a:rPr lang="ko-KR" altLang="en-US" sz="900" dirty="0" smtClean="0">
                        <a:ln w="3175">
                          <a:noFill/>
                        </a:ln>
                        <a:solidFill>
                          <a:schemeClr val="bg1"/>
                        </a:solidFill>
                        <a:effectLst/>
                      </a:rPr>
                      <a:t>쪽 렌즈</a:t>
                    </a:r>
                    <a:endPara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</a:endParaRPr>
                  </a:p>
                  <a:p>
                    <a:pPr algn="ctr"/>
                    <a:r>
                      <a:rPr lang="ko-KR" altLang="en-US" sz="900" dirty="0" smtClean="0">
                        <a:ln w="3175">
                          <a:noFill/>
                        </a:ln>
                        <a:solidFill>
                          <a:schemeClr val="bg1"/>
                        </a:solidFill>
                        <a:effectLst/>
                      </a:rPr>
                      <a:t>선택</a:t>
                    </a:r>
                    <a:endParaRPr lang="ko-KR" altLang="en-US" sz="900" dirty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64" name="그룹 63"/>
                <p:cNvGrpSpPr/>
                <p:nvPr/>
              </p:nvGrpSpPr>
              <p:grpSpPr>
                <a:xfrm>
                  <a:off x="1769676" y="1561941"/>
                  <a:ext cx="149829" cy="172295"/>
                  <a:chOff x="1982563" y="1140193"/>
                  <a:chExt cx="241300" cy="277485"/>
                </a:xfrm>
              </p:grpSpPr>
              <p:sp>
                <p:nvSpPr>
                  <p:cNvPr id="65" name="직사각형 64"/>
                  <p:cNvSpPr/>
                  <p:nvPr/>
                </p:nvSpPr>
                <p:spPr>
                  <a:xfrm>
                    <a:off x="1982563" y="1155933"/>
                    <a:ext cx="241300" cy="229335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66" name="그림 65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l="28523" t="7341" r="32918" b="11512"/>
                  <a:stretch/>
                </p:blipFill>
                <p:spPr>
                  <a:xfrm>
                    <a:off x="2042910" y="1140193"/>
                    <a:ext cx="131855" cy="2774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90" t="14028" r="76581" b="82236"/>
              <a:stretch/>
            </p:blipFill>
            <p:spPr>
              <a:xfrm>
                <a:off x="2238000" y="1900995"/>
                <a:ext cx="1171550" cy="2561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3070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 142"/>
          <p:cNvGrpSpPr/>
          <p:nvPr/>
        </p:nvGrpSpPr>
        <p:grpSpPr>
          <a:xfrm>
            <a:off x="518534" y="1694343"/>
            <a:ext cx="5633868" cy="2136491"/>
            <a:chOff x="1718113" y="543647"/>
            <a:chExt cx="5633868" cy="2136491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2"/>
            <a:srcRect b="61362"/>
            <a:stretch/>
          </p:blipFill>
          <p:spPr>
            <a:xfrm>
              <a:off x="5029204" y="543647"/>
              <a:ext cx="2322777" cy="2136491"/>
            </a:xfrm>
            <a:prstGeom prst="rect">
              <a:avLst/>
            </a:prstGeom>
          </p:spPr>
        </p:pic>
        <p:grpSp>
          <p:nvGrpSpPr>
            <p:cNvPr id="42" name="그룹 41"/>
            <p:cNvGrpSpPr/>
            <p:nvPr/>
          </p:nvGrpSpPr>
          <p:grpSpPr>
            <a:xfrm>
              <a:off x="1718113" y="1362796"/>
              <a:ext cx="5501838" cy="1247054"/>
              <a:chOff x="1718113" y="1362796"/>
              <a:chExt cx="5501838" cy="1247054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" t="574" r="74543" b="81242"/>
              <a:stretch/>
            </p:blipFill>
            <p:spPr>
              <a:xfrm>
                <a:off x="1718113" y="1362796"/>
                <a:ext cx="2246586" cy="1247054"/>
              </a:xfrm>
              <a:prstGeom prst="rect">
                <a:avLst/>
              </a:prstGeom>
            </p:spPr>
          </p:pic>
          <p:sp>
            <p:nvSpPr>
              <p:cNvPr id="14" name="오른쪽 화살표 13"/>
              <p:cNvSpPr/>
              <p:nvPr/>
            </p:nvSpPr>
            <p:spPr>
              <a:xfrm>
                <a:off x="4002789" y="2109595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138902" y="1827487"/>
                <a:ext cx="2081049" cy="782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 설명선 15"/>
              <p:cNvSpPr/>
              <p:nvPr/>
            </p:nvSpPr>
            <p:spPr>
              <a:xfrm>
                <a:off x="4311285" y="1632059"/>
                <a:ext cx="687003" cy="418447"/>
              </a:xfrm>
              <a:prstGeom prst="wedgeRectCallout">
                <a:avLst>
                  <a:gd name="adj1" fmla="val 63650"/>
                  <a:gd name="adj2" fmla="val 29047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추가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2" name="그룹 91"/>
          <p:cNvGrpSpPr/>
          <p:nvPr/>
        </p:nvGrpSpPr>
        <p:grpSpPr>
          <a:xfrm>
            <a:off x="8838554" y="229695"/>
            <a:ext cx="2318178" cy="5530850"/>
            <a:chOff x="1263223" y="158750"/>
            <a:chExt cx="2318178" cy="5530850"/>
          </a:xfrm>
        </p:grpSpPr>
        <p:grpSp>
          <p:nvGrpSpPr>
            <p:cNvPr id="93" name="그룹 92"/>
            <p:cNvGrpSpPr/>
            <p:nvPr/>
          </p:nvGrpSpPr>
          <p:grpSpPr>
            <a:xfrm>
              <a:off x="1263223" y="158750"/>
              <a:ext cx="2318178" cy="5530850"/>
              <a:chOff x="1529923" y="0"/>
              <a:chExt cx="2318178" cy="5530850"/>
            </a:xfrm>
          </p:grpSpPr>
          <p:pic>
            <p:nvPicPr>
              <p:cNvPr id="95" name="그림 9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615" b="39584"/>
              <a:stretch/>
            </p:blipFill>
            <p:spPr>
              <a:xfrm>
                <a:off x="1529923" y="0"/>
                <a:ext cx="2318178" cy="4143375"/>
              </a:xfrm>
              <a:prstGeom prst="rect">
                <a:avLst/>
              </a:prstGeom>
            </p:spPr>
          </p:pic>
          <p:grpSp>
            <p:nvGrpSpPr>
              <p:cNvPr id="96" name="그룹 95"/>
              <p:cNvGrpSpPr/>
              <p:nvPr/>
            </p:nvGrpSpPr>
            <p:grpSpPr>
              <a:xfrm>
                <a:off x="1530541" y="1259037"/>
                <a:ext cx="2304860" cy="409575"/>
                <a:chOff x="1530541" y="1259037"/>
                <a:chExt cx="2304860" cy="409575"/>
              </a:xfrm>
            </p:grpSpPr>
            <p:pic>
              <p:nvPicPr>
                <p:cNvPr id="114" name="그림 11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917" r="74761" b="81111"/>
                <a:stretch/>
              </p:blipFill>
              <p:spPr>
                <a:xfrm>
                  <a:off x="1530541" y="1259037"/>
                  <a:ext cx="2304860" cy="409575"/>
                </a:xfrm>
                <a:prstGeom prst="rect">
                  <a:avLst/>
                </a:prstGeom>
              </p:spPr>
            </p:pic>
            <p:pic>
              <p:nvPicPr>
                <p:cNvPr id="115" name="그림 11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199"/>
                <a:stretch/>
              </p:blipFill>
              <p:spPr>
                <a:xfrm>
                  <a:off x="1845470" y="1260145"/>
                  <a:ext cx="587274" cy="408467"/>
                </a:xfrm>
                <a:prstGeom prst="rect">
                  <a:avLst/>
                </a:prstGeom>
              </p:spPr>
            </p:pic>
            <p:sp>
              <p:nvSpPr>
                <p:cNvPr id="116" name="TextBox 115"/>
                <p:cNvSpPr txBox="1"/>
                <p:nvPr/>
              </p:nvSpPr>
              <p:spPr>
                <a:xfrm>
                  <a:off x="1738199" y="1279160"/>
                  <a:ext cx="801823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900" dirty="0" smtClean="0">
                      <a:ln w="3175">
                        <a:solidFill>
                          <a:srgbClr val="00B0F0"/>
                        </a:solidFill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rPr>
                    <a:t>오른쪽 렌즈</a:t>
                  </a:r>
                  <a:endParaRPr lang="en-US" altLang="ko-KR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  <a:p>
                  <a:pPr algn="ctr"/>
                  <a:r>
                    <a:rPr lang="ko-KR" altLang="en-US" sz="900" dirty="0" smtClean="0">
                      <a:ln w="3175">
                        <a:solidFill>
                          <a:srgbClr val="00B0F0"/>
                        </a:solidFill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rPr>
                    <a:t>선택</a:t>
                  </a:r>
                  <a:endParaRPr lang="ko-KR" altLang="en-US" sz="900" dirty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grpSp>
            <p:nvGrpSpPr>
              <p:cNvPr id="97" name="그룹 96"/>
              <p:cNvGrpSpPr/>
              <p:nvPr/>
            </p:nvGrpSpPr>
            <p:grpSpPr>
              <a:xfrm>
                <a:off x="1531683" y="2065652"/>
                <a:ext cx="2310067" cy="3465198"/>
                <a:chOff x="1529302" y="2411562"/>
                <a:chExt cx="2310067" cy="3465198"/>
              </a:xfrm>
            </p:grpSpPr>
            <p:pic>
              <p:nvPicPr>
                <p:cNvPr id="105" name="그림 10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333" r="74780" b="37500"/>
                <a:stretch/>
              </p:blipFill>
              <p:spPr>
                <a:xfrm>
                  <a:off x="1529922" y="2411562"/>
                  <a:ext cx="2303098" cy="3028950"/>
                </a:xfrm>
                <a:prstGeom prst="rect">
                  <a:avLst/>
                </a:prstGeom>
              </p:spPr>
            </p:pic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37613" r="74773" b="38296"/>
                <a:stretch/>
              </p:blipFill>
              <p:spPr>
                <a:xfrm>
                  <a:off x="1529302" y="4224637"/>
                  <a:ext cx="2303718" cy="1652123"/>
                </a:xfrm>
                <a:prstGeom prst="rect">
                  <a:avLst/>
                </a:prstGeom>
              </p:spPr>
            </p:pic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461" r="74704" b="62386"/>
                <a:stretch/>
              </p:blipFill>
              <p:spPr>
                <a:xfrm>
                  <a:off x="1529302" y="3734099"/>
                  <a:ext cx="2310067" cy="490538"/>
                </a:xfrm>
                <a:prstGeom prst="rect">
                  <a:avLst/>
                </a:prstGeom>
              </p:spPr>
            </p:pic>
            <p:pic>
              <p:nvPicPr>
                <p:cNvPr id="108" name="그림 107"/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790600" y="3736915"/>
                  <a:ext cx="438249" cy="487722"/>
                </a:xfrm>
                <a:prstGeom prst="rect">
                  <a:avLst/>
                </a:prstGeom>
              </p:spPr>
            </p:pic>
            <p:pic>
              <p:nvPicPr>
                <p:cNvPr id="109" name="그림 10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90600" y="3327745"/>
                  <a:ext cx="438249" cy="487722"/>
                </a:xfrm>
                <a:prstGeom prst="rect">
                  <a:avLst/>
                </a:prstGeom>
              </p:spPr>
            </p:pic>
            <p:sp>
              <p:nvSpPr>
                <p:cNvPr id="110" name="TextBox 109"/>
                <p:cNvSpPr txBox="1"/>
                <p:nvPr/>
              </p:nvSpPr>
              <p:spPr>
                <a:xfrm>
                  <a:off x="1715633" y="3375076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bg1"/>
                      </a:solidFill>
                    </a:rPr>
                    <a:t>오른쪽 눈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1745068" y="3871646"/>
                  <a:ext cx="52931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왼쪽 눈</a:t>
                  </a:r>
                  <a:endParaRPr lang="ko-KR" altLang="en-US" sz="8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903742" y="3619132"/>
                  <a:ext cx="241300" cy="22933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3" name="그림 112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8523" t="7341" r="32918" b="11512"/>
                <a:stretch/>
              </p:blipFill>
              <p:spPr>
                <a:xfrm>
                  <a:off x="1964089" y="3603392"/>
                  <a:ext cx="131855" cy="277485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/>
              <p:cNvGrpSpPr/>
              <p:nvPr/>
            </p:nvGrpSpPr>
            <p:grpSpPr>
              <a:xfrm>
                <a:off x="1531683" y="1662482"/>
                <a:ext cx="2303718" cy="409575"/>
                <a:chOff x="1530541" y="1259037"/>
                <a:chExt cx="2303718" cy="409575"/>
              </a:xfrm>
            </p:grpSpPr>
            <p:pic>
              <p:nvPicPr>
                <p:cNvPr id="102" name="그림 101"/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2917" r="74773" b="81111"/>
                <a:stretch/>
              </p:blipFill>
              <p:spPr>
                <a:xfrm>
                  <a:off x="1530541" y="1259037"/>
                  <a:ext cx="2303718" cy="409575"/>
                </a:xfrm>
                <a:prstGeom prst="rect">
                  <a:avLst/>
                </a:prstGeom>
              </p:spPr>
            </p:pic>
            <p:pic>
              <p:nvPicPr>
                <p:cNvPr id="103" name="그림 102"/>
                <p:cNvPicPr>
                  <a:picLocks noChangeAspect="1"/>
                </p:cNvPicPr>
                <p:nvPr/>
              </p:nvPicPr>
              <p:blipFill rotWithShape="1"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 l="11199"/>
                <a:stretch/>
              </p:blipFill>
              <p:spPr>
                <a:xfrm>
                  <a:off x="1845470" y="1260145"/>
                  <a:ext cx="587274" cy="408467"/>
                </a:xfrm>
                <a:prstGeom prst="rect">
                  <a:avLst/>
                </a:prstGeom>
              </p:spPr>
            </p:pic>
            <p:sp>
              <p:nvSpPr>
                <p:cNvPr id="104" name="TextBox 103"/>
                <p:cNvSpPr txBox="1"/>
                <p:nvPr/>
              </p:nvSpPr>
              <p:spPr>
                <a:xfrm>
                  <a:off x="1803790" y="1279160"/>
                  <a:ext cx="686406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</a:rPr>
                    <a:t>왼</a:t>
                  </a:r>
                  <a:r>
                    <a:rPr lang="ko-KR" altLang="en-US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</a:rPr>
                    <a:t>쪽 렌즈</a:t>
                  </a:r>
                  <a:endPara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effectLst/>
                  </a:endParaRPr>
                </a:p>
                <a:p>
                  <a:pPr algn="ctr"/>
                  <a:r>
                    <a:rPr lang="ko-KR" altLang="en-US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</a:rPr>
                    <a:t>선택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effectLst/>
                  </a:endParaRPr>
                </a:p>
              </p:txBody>
            </p:sp>
          </p:grpSp>
          <p:grpSp>
            <p:nvGrpSpPr>
              <p:cNvPr id="99" name="그룹 98"/>
              <p:cNvGrpSpPr/>
              <p:nvPr/>
            </p:nvGrpSpPr>
            <p:grpSpPr>
              <a:xfrm>
                <a:off x="1769676" y="1561941"/>
                <a:ext cx="149829" cy="172295"/>
                <a:chOff x="1982563" y="1140193"/>
                <a:chExt cx="241300" cy="277485"/>
              </a:xfrm>
            </p:grpSpPr>
            <p:sp>
              <p:nvSpPr>
                <p:cNvPr id="100" name="직사각형 99"/>
                <p:cNvSpPr/>
                <p:nvPr/>
              </p:nvSpPr>
              <p:spPr>
                <a:xfrm>
                  <a:off x="1982563" y="1155933"/>
                  <a:ext cx="241300" cy="22933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1" name="그림 100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8523" t="7341" r="32918" b="11512"/>
                <a:stretch/>
              </p:blipFill>
              <p:spPr>
                <a:xfrm>
                  <a:off x="2042910" y="1140193"/>
                  <a:ext cx="131855" cy="2774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0" t="14028" r="76581" b="82236"/>
            <a:stretch/>
          </p:blipFill>
          <p:spPr>
            <a:xfrm>
              <a:off x="2238000" y="1900995"/>
              <a:ext cx="1171550" cy="256179"/>
            </a:xfrm>
            <a:prstGeom prst="rect">
              <a:avLst/>
            </a:prstGeom>
          </p:spPr>
        </p:pic>
      </p:grpSp>
      <p:grpSp>
        <p:nvGrpSpPr>
          <p:cNvPr id="181" name="그룹 180"/>
          <p:cNvGrpSpPr/>
          <p:nvPr/>
        </p:nvGrpSpPr>
        <p:grpSpPr>
          <a:xfrm>
            <a:off x="84364" y="-17212"/>
            <a:ext cx="4809904" cy="1491956"/>
            <a:chOff x="1550557" y="3497932"/>
            <a:chExt cx="4809904" cy="1491956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8"/>
            <a:srcRect t="22723" b="61739"/>
            <a:stretch/>
          </p:blipFill>
          <p:spPr>
            <a:xfrm>
              <a:off x="1550557" y="3638659"/>
              <a:ext cx="2316681" cy="859221"/>
            </a:xfrm>
            <a:prstGeom prst="rect">
              <a:avLst/>
            </a:prstGeom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 rotWithShape="1">
            <a:blip r:embed="rId8"/>
            <a:srcRect t="52023" b="29648"/>
            <a:stretch/>
          </p:blipFill>
          <p:spPr>
            <a:xfrm>
              <a:off x="4043780" y="3497932"/>
              <a:ext cx="2316681" cy="1013551"/>
            </a:xfrm>
            <a:prstGeom prst="rect">
              <a:avLst/>
            </a:prstGeom>
          </p:spPr>
        </p:pic>
        <p:grpSp>
          <p:nvGrpSpPr>
            <p:cNvPr id="144" name="그룹 143"/>
            <p:cNvGrpSpPr/>
            <p:nvPr/>
          </p:nvGrpSpPr>
          <p:grpSpPr>
            <a:xfrm>
              <a:off x="1714600" y="3845160"/>
              <a:ext cx="3804966" cy="1144728"/>
              <a:chOff x="52553" y="1428093"/>
              <a:chExt cx="3804966" cy="1144728"/>
            </a:xfrm>
          </p:grpSpPr>
          <p:sp>
            <p:nvSpPr>
              <p:cNvPr id="147" name="직사각형 146"/>
              <p:cNvSpPr/>
              <p:nvPr/>
            </p:nvSpPr>
            <p:spPr>
              <a:xfrm>
                <a:off x="52553" y="1484588"/>
                <a:ext cx="271298" cy="3156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2734369" y="1428093"/>
                <a:ext cx="304106" cy="3340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9" name="직선 화살표 연결선 148"/>
              <p:cNvCxnSpPr>
                <a:stCxn id="151" idx="0"/>
                <a:endCxn id="147" idx="2"/>
              </p:cNvCxnSpPr>
              <p:nvPr/>
            </p:nvCxnSpPr>
            <p:spPr>
              <a:xfrm flipH="1" flipV="1">
                <a:off x="188202" y="1800226"/>
                <a:ext cx="1887419" cy="40326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0" name="직선 화살표 연결선 149"/>
              <p:cNvCxnSpPr>
                <a:stCxn id="151" idx="0"/>
                <a:endCxn id="148" idx="2"/>
              </p:cNvCxnSpPr>
              <p:nvPr/>
            </p:nvCxnSpPr>
            <p:spPr>
              <a:xfrm flipV="1">
                <a:off x="2075621" y="1762125"/>
                <a:ext cx="810801" cy="44136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51" name="TextBox 150"/>
              <p:cNvSpPr txBox="1"/>
              <p:nvPr/>
            </p:nvSpPr>
            <p:spPr>
              <a:xfrm>
                <a:off x="293723" y="2203489"/>
                <a:ext cx="3563796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왼쪽 </a:t>
                </a:r>
                <a:r>
                  <a:rPr lang="en-US" altLang="ko-KR" dirty="0" smtClean="0"/>
                  <a:t>– </a:t>
                </a:r>
                <a:r>
                  <a:rPr lang="ko-KR" altLang="en-US" smtClean="0"/>
                  <a:t>오른쪽 눈 연결 체크 버트</a:t>
                </a:r>
                <a:endParaRPr lang="ko-KR" altLang="en-US" dirty="0"/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854788" y="4660857"/>
            <a:ext cx="5576346" cy="1672356"/>
            <a:chOff x="854788" y="4660857"/>
            <a:chExt cx="5576346" cy="1672356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84" b="76360"/>
            <a:stretch/>
          </p:blipFill>
          <p:spPr>
            <a:xfrm>
              <a:off x="4129778" y="4660857"/>
              <a:ext cx="2301356" cy="1621221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854788" y="5047995"/>
              <a:ext cx="5486336" cy="1285218"/>
              <a:chOff x="854788" y="5047995"/>
              <a:chExt cx="5486336" cy="1285218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" t="574" r="74543" b="81242"/>
              <a:stretch/>
            </p:blipFill>
            <p:spPr>
              <a:xfrm>
                <a:off x="854788" y="5086159"/>
                <a:ext cx="2246586" cy="1247054"/>
              </a:xfrm>
              <a:prstGeom prst="rect">
                <a:avLst/>
              </a:prstGeom>
            </p:spPr>
          </p:pic>
          <p:sp>
            <p:nvSpPr>
              <p:cNvPr id="47" name="오른쪽 화살표 46"/>
              <p:cNvSpPr/>
              <p:nvPr/>
            </p:nvSpPr>
            <p:spPr>
              <a:xfrm>
                <a:off x="3139464" y="5832958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4207358" y="5198640"/>
                <a:ext cx="2133766" cy="40161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사각형 설명선 48"/>
              <p:cNvSpPr/>
              <p:nvPr/>
            </p:nvSpPr>
            <p:spPr>
              <a:xfrm>
                <a:off x="3377014" y="5047995"/>
                <a:ext cx="687003" cy="418447"/>
              </a:xfrm>
              <a:prstGeom prst="wedgeRectCallout">
                <a:avLst>
                  <a:gd name="adj1" fmla="val 64798"/>
                  <a:gd name="adj2" fmla="val 27164"/>
                </a:avLst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추가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8080928" y="421715"/>
            <a:ext cx="2318178" cy="4143375"/>
            <a:chOff x="1529923" y="0"/>
            <a:chExt cx="2318178" cy="4143375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5" b="39584"/>
            <a:stretch/>
          </p:blipFill>
          <p:spPr>
            <a:xfrm>
              <a:off x="1529923" y="0"/>
              <a:ext cx="2318178" cy="4143375"/>
            </a:xfrm>
            <a:prstGeom prst="rect">
              <a:avLst/>
            </a:prstGeom>
          </p:spPr>
        </p:pic>
        <p:grpSp>
          <p:nvGrpSpPr>
            <p:cNvPr id="56" name="그룹 55"/>
            <p:cNvGrpSpPr/>
            <p:nvPr/>
          </p:nvGrpSpPr>
          <p:grpSpPr>
            <a:xfrm>
              <a:off x="1530541" y="1259037"/>
              <a:ext cx="2304860" cy="409575"/>
              <a:chOff x="1530541" y="1259037"/>
              <a:chExt cx="2304860" cy="409575"/>
            </a:xfrm>
          </p:grpSpPr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r="74761" b="81111"/>
              <a:stretch/>
            </p:blipFill>
            <p:spPr>
              <a:xfrm>
                <a:off x="1530541" y="1259037"/>
                <a:ext cx="2304860" cy="409575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 rotWithShape="1">
              <a:blip r:embed="rId5"/>
              <a:srcRect l="11199"/>
              <a:stretch/>
            </p:blipFill>
            <p:spPr>
              <a:xfrm>
                <a:off x="1845470" y="1260145"/>
                <a:ext cx="587274" cy="408467"/>
              </a:xfrm>
              <a:prstGeom prst="rect">
                <a:avLst/>
              </a:prstGeom>
            </p:spPr>
          </p:pic>
          <p:sp>
            <p:nvSpPr>
              <p:cNvPr id="76" name="TextBox 75"/>
              <p:cNvSpPr txBox="1"/>
              <p:nvPr/>
            </p:nvSpPr>
            <p:spPr>
              <a:xfrm>
                <a:off x="1738199" y="127916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오른쪽 렌즈</a:t>
                </a:r>
                <a:endParaRPr lang="en-US" altLang="ko-KR" sz="900" dirty="0" smtClean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선택</a:t>
                </a:r>
                <a:endParaRPr lang="ko-KR" altLang="en-US" sz="900" dirty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718014" y="3029166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</a:rPr>
                <a:t>오른쪽 눈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715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3814185" y="215900"/>
            <a:ext cx="2318178" cy="5530850"/>
            <a:chOff x="1529923" y="0"/>
            <a:chExt cx="2318178" cy="553085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615" b="39584"/>
            <a:stretch/>
          </p:blipFill>
          <p:spPr>
            <a:xfrm>
              <a:off x="1529923" y="0"/>
              <a:ext cx="2318178" cy="4143375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1530541" y="1259037"/>
              <a:ext cx="2304860" cy="409575"/>
              <a:chOff x="1530541" y="1259037"/>
              <a:chExt cx="2304860" cy="409575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17" r="74761" b="81111"/>
              <a:stretch/>
            </p:blipFill>
            <p:spPr>
              <a:xfrm>
                <a:off x="1530541" y="1259037"/>
                <a:ext cx="2304860" cy="409575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rcRect l="11199"/>
              <a:stretch/>
            </p:blipFill>
            <p:spPr>
              <a:xfrm>
                <a:off x="1845470" y="1260145"/>
                <a:ext cx="587274" cy="408467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1795908" y="1279160"/>
                <a:ext cx="68640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왼쪽 렌즈</a:t>
                </a:r>
                <a:endParaRPr lang="en-US" altLang="ko-KR" sz="900" dirty="0" smtClean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선택</a:t>
                </a:r>
                <a:endParaRPr lang="ko-KR" altLang="en-US" sz="900" dirty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1531683" y="2065652"/>
              <a:ext cx="2310067" cy="3465198"/>
              <a:chOff x="1529302" y="2411562"/>
              <a:chExt cx="2310067" cy="3465198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333" r="74780" b="37500"/>
              <a:stretch/>
            </p:blipFill>
            <p:spPr>
              <a:xfrm>
                <a:off x="1529922" y="2411562"/>
                <a:ext cx="2303098" cy="3028950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37613" r="74773" b="38296"/>
              <a:stretch/>
            </p:blipFill>
            <p:spPr>
              <a:xfrm>
                <a:off x="1529302" y="4224637"/>
                <a:ext cx="2303718" cy="1652123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461" r="74704" b="62386"/>
              <a:stretch/>
            </p:blipFill>
            <p:spPr>
              <a:xfrm>
                <a:off x="1529302" y="3734099"/>
                <a:ext cx="2310067" cy="490538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0600" y="3736915"/>
                <a:ext cx="438249" cy="487722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0600" y="3327745"/>
                <a:ext cx="438249" cy="487722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715633" y="3375076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오른쪽 눈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45068" y="3871646"/>
                <a:ext cx="52931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왼쪽 눈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903742" y="3619132"/>
                <a:ext cx="241300" cy="2293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531683" y="1662482"/>
              <a:ext cx="2303718" cy="409575"/>
              <a:chOff x="1530541" y="1259037"/>
              <a:chExt cx="2303718" cy="409575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2917" r="74773" b="81111"/>
              <a:stretch/>
            </p:blipFill>
            <p:spPr>
              <a:xfrm>
                <a:off x="1530541" y="1259037"/>
                <a:ext cx="2303718" cy="409575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3"/>
              <a:srcRect l="11199"/>
              <a:stretch/>
            </p:blipFill>
            <p:spPr>
              <a:xfrm>
                <a:off x="1845470" y="1260145"/>
                <a:ext cx="587274" cy="408467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738199" y="1279160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오른쪽 렌즈</a:t>
                </a:r>
                <a:endParaRPr lang="en-US" altLang="ko-KR" sz="900" dirty="0" smtClean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algn="ctr"/>
                <a:r>
                  <a:rPr lang="ko-KR" altLang="en-US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선택</a:t>
                </a:r>
                <a:endParaRPr lang="ko-KR" altLang="en-US" sz="900" dirty="0">
                  <a:ln w="3175">
                    <a:solidFill>
                      <a:srgbClr val="00B0F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1769676" y="1571715"/>
              <a:ext cx="149829" cy="1423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/>
          <a:srcRect t="23051" b="62894"/>
          <a:stretch/>
        </p:blipFill>
        <p:spPr>
          <a:xfrm>
            <a:off x="6815655" y="3214768"/>
            <a:ext cx="2316681" cy="778042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1263223" y="158750"/>
            <a:ext cx="2318178" cy="5530850"/>
            <a:chOff x="1263223" y="158750"/>
            <a:chExt cx="2318178" cy="5530850"/>
          </a:xfrm>
        </p:grpSpPr>
        <p:grpSp>
          <p:nvGrpSpPr>
            <p:cNvPr id="4" name="그룹 3"/>
            <p:cNvGrpSpPr/>
            <p:nvPr/>
          </p:nvGrpSpPr>
          <p:grpSpPr>
            <a:xfrm>
              <a:off x="1263223" y="158750"/>
              <a:ext cx="2318178" cy="5530850"/>
              <a:chOff x="1529923" y="0"/>
              <a:chExt cx="2318178" cy="553085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615" b="39584"/>
              <a:stretch/>
            </p:blipFill>
            <p:spPr>
              <a:xfrm>
                <a:off x="1529923" y="0"/>
                <a:ext cx="2318178" cy="4143375"/>
              </a:xfrm>
              <a:prstGeom prst="rect">
                <a:avLst/>
              </a:prstGeom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1530541" y="1259037"/>
                <a:ext cx="2304860" cy="409575"/>
                <a:chOff x="1530541" y="1259037"/>
                <a:chExt cx="2304860" cy="409575"/>
              </a:xfrm>
            </p:grpSpPr>
            <p:pic>
              <p:nvPicPr>
                <p:cNvPr id="24" name="그림 2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917" r="74761" b="81111"/>
                <a:stretch/>
              </p:blipFill>
              <p:spPr>
                <a:xfrm>
                  <a:off x="1530541" y="1259037"/>
                  <a:ext cx="2304860" cy="409575"/>
                </a:xfrm>
                <a:prstGeom prst="rect">
                  <a:avLst/>
                </a:prstGeom>
              </p:spPr>
            </p:pic>
            <p:pic>
              <p:nvPicPr>
                <p:cNvPr id="25" name="그림 2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199"/>
                <a:stretch/>
              </p:blipFill>
              <p:spPr>
                <a:xfrm>
                  <a:off x="1845470" y="1260145"/>
                  <a:ext cx="587274" cy="408467"/>
                </a:xfrm>
                <a:prstGeom prst="rect">
                  <a:avLst/>
                </a:prstGeom>
              </p:spPr>
            </p:pic>
            <p:sp>
              <p:nvSpPr>
                <p:cNvPr id="26" name="TextBox 25"/>
                <p:cNvSpPr txBox="1"/>
                <p:nvPr/>
              </p:nvSpPr>
              <p:spPr>
                <a:xfrm>
                  <a:off x="1738199" y="1279160"/>
                  <a:ext cx="801823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900" dirty="0" smtClean="0">
                      <a:ln w="3175">
                        <a:solidFill>
                          <a:srgbClr val="00B0F0"/>
                        </a:solidFill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rPr>
                    <a:t>오른쪽 렌즈</a:t>
                  </a:r>
                  <a:endParaRPr lang="en-US" altLang="ko-KR" sz="900" dirty="0" smtClean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  <a:p>
                  <a:pPr algn="ctr"/>
                  <a:r>
                    <a:rPr lang="ko-KR" altLang="en-US" sz="900" dirty="0" smtClean="0">
                      <a:ln w="3175">
                        <a:solidFill>
                          <a:srgbClr val="00B0F0"/>
                        </a:solidFill>
                      </a:ln>
                      <a:solidFill>
                        <a:schemeClr val="bg1"/>
                      </a:solidFill>
                      <a:effectLst>
                        <a:glow rad="101600">
                          <a:schemeClr val="accent1">
                            <a:satMod val="175000"/>
                            <a:alpha val="40000"/>
                          </a:schemeClr>
                        </a:glow>
                      </a:effectLst>
                    </a:rPr>
                    <a:t>선택</a:t>
                  </a:r>
                  <a:endParaRPr lang="ko-KR" altLang="en-US" sz="900" dirty="0">
                    <a:ln w="3175">
                      <a:solidFill>
                        <a:srgbClr val="00B0F0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1531683" y="2065652"/>
                <a:ext cx="2310067" cy="3465198"/>
                <a:chOff x="1529302" y="2411562"/>
                <a:chExt cx="2310067" cy="3465198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8333" r="74780" b="37500"/>
                <a:stretch/>
              </p:blipFill>
              <p:spPr>
                <a:xfrm>
                  <a:off x="1529922" y="2411562"/>
                  <a:ext cx="2303098" cy="302895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37613" r="74773" b="38296"/>
                <a:stretch/>
              </p:blipFill>
              <p:spPr>
                <a:xfrm>
                  <a:off x="1529302" y="4224637"/>
                  <a:ext cx="2303718" cy="1652123"/>
                </a:xfrm>
                <a:prstGeom prst="rect">
                  <a:avLst/>
                </a:prstGeom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0461" r="74704" b="62386"/>
                <a:stretch/>
              </p:blipFill>
              <p:spPr>
                <a:xfrm>
                  <a:off x="1529302" y="3734099"/>
                  <a:ext cx="2310067" cy="490538"/>
                </a:xfrm>
                <a:prstGeom prst="rect">
                  <a:avLst/>
                </a:prstGeom>
              </p:spPr>
            </p:pic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1790600" y="3736915"/>
                  <a:ext cx="438249" cy="487722"/>
                </a:xfrm>
                <a:prstGeom prst="rect">
                  <a:avLst/>
                </a:prstGeom>
              </p:spPr>
            </p:pic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90600" y="3327745"/>
                  <a:ext cx="438249" cy="487722"/>
                </a:xfrm>
                <a:prstGeom prst="rect">
                  <a:avLst/>
                </a:prstGeom>
              </p:spPr>
            </p:pic>
            <p:sp>
              <p:nvSpPr>
                <p:cNvPr id="20" name="TextBox 19"/>
                <p:cNvSpPr txBox="1"/>
                <p:nvPr/>
              </p:nvSpPr>
              <p:spPr>
                <a:xfrm>
                  <a:off x="1715633" y="3375076"/>
                  <a:ext cx="63190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bg1"/>
                      </a:solidFill>
                    </a:rPr>
                    <a:t>오른쪽 눈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745068" y="3871646"/>
                  <a:ext cx="52931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왼쪽 눈</a:t>
                  </a:r>
                  <a:endParaRPr lang="ko-KR" altLang="en-US" sz="8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1903742" y="3619132"/>
                  <a:ext cx="241300" cy="22933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8523" t="7341" r="32918" b="11512"/>
                <a:stretch/>
              </p:blipFill>
              <p:spPr>
                <a:xfrm>
                  <a:off x="1964089" y="3603392"/>
                  <a:ext cx="131855" cy="277485"/>
                </a:xfrm>
                <a:prstGeom prst="rect">
                  <a:avLst/>
                </a:prstGeom>
              </p:spPr>
            </p:pic>
          </p:grpSp>
          <p:grpSp>
            <p:nvGrpSpPr>
              <p:cNvPr id="8" name="그룹 7"/>
              <p:cNvGrpSpPr/>
              <p:nvPr/>
            </p:nvGrpSpPr>
            <p:grpSpPr>
              <a:xfrm>
                <a:off x="1531683" y="1662482"/>
                <a:ext cx="2303718" cy="409575"/>
                <a:chOff x="1530541" y="1259037"/>
                <a:chExt cx="2303718" cy="409575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2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2917" r="74773" b="81111"/>
                <a:stretch/>
              </p:blipFill>
              <p:spPr>
                <a:xfrm>
                  <a:off x="1530541" y="1259037"/>
                  <a:ext cx="2303718" cy="409575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199"/>
                <a:stretch/>
              </p:blipFill>
              <p:spPr>
                <a:xfrm>
                  <a:off x="1845470" y="1260145"/>
                  <a:ext cx="587274" cy="408467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1795907" y="1279160"/>
                  <a:ext cx="686406" cy="369332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900" dirty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</a:rPr>
                    <a:t>왼</a:t>
                  </a:r>
                  <a:r>
                    <a:rPr lang="ko-KR" altLang="en-US" sz="9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</a:rPr>
                    <a:t>쪽 렌즈</a:t>
                  </a:r>
                  <a:endParaRPr lang="en-US" altLang="ko-KR" sz="900" dirty="0" smtClean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</a:endParaRPr>
                </a:p>
                <a:p>
                  <a:pPr algn="ctr"/>
                  <a:r>
                    <a:rPr lang="ko-KR" altLang="en-US" sz="900" dirty="0" smtClean="0">
                      <a:ln w="3175">
                        <a:noFill/>
                      </a:ln>
                      <a:solidFill>
                        <a:schemeClr val="bg1">
                          <a:lumMod val="65000"/>
                        </a:schemeClr>
                      </a:solidFill>
                      <a:effectLst/>
                    </a:rPr>
                    <a:t>선택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1769676" y="1561941"/>
                <a:ext cx="149829" cy="172295"/>
                <a:chOff x="1982563" y="1140193"/>
                <a:chExt cx="241300" cy="277485"/>
              </a:xfrm>
            </p:grpSpPr>
            <p:sp>
              <p:nvSpPr>
                <p:cNvPr id="10" name="직사각형 9"/>
                <p:cNvSpPr/>
                <p:nvPr/>
              </p:nvSpPr>
              <p:spPr>
                <a:xfrm>
                  <a:off x="1982563" y="1155933"/>
                  <a:ext cx="241300" cy="229335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8523" t="7341" r="32918" b="11512"/>
                <a:stretch/>
              </p:blipFill>
              <p:spPr>
                <a:xfrm>
                  <a:off x="2042910" y="1140193"/>
                  <a:ext cx="131855" cy="2774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0" t="14028" r="76581" b="82236"/>
            <a:stretch/>
          </p:blipFill>
          <p:spPr>
            <a:xfrm>
              <a:off x="2238000" y="1900995"/>
              <a:ext cx="1171550" cy="256179"/>
            </a:xfrm>
            <a:prstGeom prst="rect">
              <a:avLst/>
            </a:prstGeom>
          </p:spPr>
        </p:pic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5"/>
          <a:srcRect t="51683" b="29770"/>
          <a:stretch/>
        </p:blipFill>
        <p:spPr>
          <a:xfrm>
            <a:off x="9366617" y="3072062"/>
            <a:ext cx="2316681" cy="10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62397"/>
          <a:stretch/>
        </p:blipFill>
        <p:spPr>
          <a:xfrm>
            <a:off x="1" y="0"/>
            <a:ext cx="5689600" cy="198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7770"/>
          <a:stretch/>
        </p:blipFill>
        <p:spPr>
          <a:xfrm>
            <a:off x="0" y="1981200"/>
            <a:ext cx="9415953" cy="198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05" y="5103921"/>
            <a:ext cx="2247900" cy="1190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5103921"/>
            <a:ext cx="22479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1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22" y="0"/>
            <a:ext cx="9132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6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113</Words>
  <Application>Microsoft Office PowerPoint</Application>
  <PresentationFormat>와이드스크린</PresentationFormat>
  <Paragraphs>64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24</cp:revision>
  <dcterms:created xsi:type="dcterms:W3CDTF">2017-02-23T01:25:30Z</dcterms:created>
  <dcterms:modified xsi:type="dcterms:W3CDTF">2017-05-11T08:35:27Z</dcterms:modified>
</cp:coreProperties>
</file>